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6" r:id="rId3"/>
    <p:sldId id="267" r:id="rId4"/>
    <p:sldId id="257" r:id="rId5"/>
    <p:sldId id="268" r:id="rId6"/>
    <p:sldId id="269" r:id="rId7"/>
    <p:sldId id="272" r:id="rId8"/>
    <p:sldId id="270" r:id="rId9"/>
    <p:sldId id="271" r:id="rId10"/>
    <p:sldId id="274" r:id="rId11"/>
    <p:sldId id="273" r:id="rId12"/>
    <p:sldId id="275" r:id="rId13"/>
    <p:sldId id="265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459F-8CF4-4A7A-B745-43EFEA48D0B2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CE4D-F780-41B3-A716-DF581EADD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8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рргр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CE4D-F780-41B3-A716-DF581EADD3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4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2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65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88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Небесные феи, </a:t>
            </a:r>
            <a:br>
              <a:rPr lang="ru-RU" b="1" dirty="0" smtClean="0"/>
            </a:br>
            <a:r>
              <a:rPr lang="ru-RU" b="1" dirty="0" smtClean="0"/>
              <a:t>или Как стать стюардессой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7999040" cy="19134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  <a:r>
              <a:rPr lang="ru-RU" sz="2400" b="1" dirty="0" smtClean="0">
                <a:solidFill>
                  <a:srgbClr val="002060"/>
                </a:solidFill>
              </a:rPr>
              <a:t>ученица 3а класса </a:t>
            </a:r>
            <a:r>
              <a:rPr lang="ru-RU" sz="2400" b="1" dirty="0" smtClean="0">
                <a:solidFill>
                  <a:srgbClr val="002060"/>
                </a:solidFill>
              </a:rPr>
              <a:t>МОУ «СОШ №7» Одинцова </a:t>
            </a:r>
            <a:r>
              <a:rPr lang="ru-RU" sz="2400" b="1" dirty="0" smtClean="0">
                <a:solidFill>
                  <a:srgbClr val="002060"/>
                </a:solidFill>
              </a:rPr>
              <a:t>Злата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Руководитель: учитель начальных классов Герасимова </a:t>
            </a:r>
            <a:r>
              <a:rPr lang="ru-RU" sz="2400" b="1" dirty="0" smtClean="0">
                <a:solidFill>
                  <a:srgbClr val="002060"/>
                </a:solidFill>
              </a:rPr>
              <a:t>Кристина Валерьевна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тестирование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l="23856" t="9987" r="41140" b="25839"/>
          <a:stretch/>
        </p:blipFill>
        <p:spPr>
          <a:xfrm>
            <a:off x="533400" y="692696"/>
            <a:ext cx="3630950" cy="37444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8714" t="53598" r="32985" b="7262"/>
          <a:stretch/>
        </p:blipFill>
        <p:spPr>
          <a:xfrm>
            <a:off x="5004048" y="692696"/>
            <a:ext cx="3256976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286" t="20781" r="35262" b="28068"/>
          <a:stretch/>
        </p:blipFill>
        <p:spPr>
          <a:xfrm>
            <a:off x="4652316" y="3212976"/>
            <a:ext cx="39604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Результаты тестов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51807"/>
          <a:stretch/>
        </p:blipFill>
        <p:spPr>
          <a:xfrm>
            <a:off x="323528" y="880674"/>
            <a:ext cx="3303490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51148" r="4501" b="23750"/>
          <a:stretch/>
        </p:blipFill>
        <p:spPr>
          <a:xfrm>
            <a:off x="3995936" y="181979"/>
            <a:ext cx="4536504" cy="2645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22700" r="2226" b="23751"/>
          <a:stretch/>
        </p:blipFill>
        <p:spPr>
          <a:xfrm>
            <a:off x="5508104" y="2996952"/>
            <a:ext cx="30243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711008" cy="1524000"/>
          </a:xfrm>
        </p:spPr>
        <p:txBody>
          <a:bodyPr>
            <a:noAutofit/>
          </a:bodyPr>
          <a:lstStyle/>
          <a:p>
            <a:r>
              <a:rPr lang="ru-RU" sz="3600" b="1" dirty="0"/>
              <a:t>Тесты на </a:t>
            </a:r>
            <a:r>
              <a:rPr lang="ru-RU" sz="3600" b="1" dirty="0" smtClean="0"/>
              <a:t>исследование своих </a:t>
            </a:r>
            <a:r>
              <a:rPr lang="ru-RU" sz="3600" b="1" dirty="0"/>
              <a:t>личностных </a:t>
            </a:r>
            <a:r>
              <a:rPr lang="ru-RU" sz="3600" b="1" dirty="0" smtClean="0"/>
              <a:t>качеств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79835" y="533400"/>
            <a:ext cx="2456829" cy="37671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499992" y="639234"/>
            <a:ext cx="4308278" cy="4013902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Стрессоустойчивость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вежливость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отзывчивость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аккуратность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пунктуальность,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эмоциональная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уравновешенность.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4797152"/>
            <a:ext cx="4110607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Интервью со стюардессой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3"/>
          </p:nvPr>
        </p:nvSpPr>
        <p:spPr>
          <a:xfrm>
            <a:off x="251521" y="458387"/>
            <a:ext cx="4824536" cy="4626797"/>
          </a:xfrm>
        </p:spPr>
        <p:txBody>
          <a:bodyPr>
            <a:normAutofit fontScale="77500" lnSpcReduction="20000"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.	Нравится ли Вам работать стюардессой?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2.	Сколько лет Вы работаете?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3.	Где Вы учились, чтобы стать стюардессой?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4.	На какие учебные предметы нужно обратить внимание, чтобы стать стюардессой?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5.	Какие качества помогают в работе?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6.	Ваши пожелания для будущих стюардесс.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6056" y="188640"/>
            <a:ext cx="3672408" cy="639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Программа подготовки к будущей профессии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4182616" cy="37676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1. Получение образования.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2. Физическое развитие. Укрепление здоровья.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3. Развитие личностных качеств.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62488" y="1019721"/>
            <a:ext cx="3948112" cy="27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 встречи в полёте!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084" y="533400"/>
            <a:ext cx="6027420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81128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Моя мечта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6792"/>
            <a:ext cx="4374817" cy="18513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46" y="533400"/>
            <a:ext cx="3254310" cy="5036902"/>
          </a:xfrm>
        </p:spPr>
      </p:pic>
    </p:spTree>
    <p:extLst>
      <p:ext uri="{BB962C8B-B14F-4D97-AF65-F5344CB8AC3E}">
        <p14:creationId xmlns:p14="http://schemas.microsoft.com/office/powerpoint/2010/main" val="567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Мои путешествия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5831"/>
            <a:ext cx="3949700" cy="2962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521850" cy="4695800"/>
          </a:xfrm>
        </p:spPr>
      </p:pic>
    </p:spTree>
    <p:extLst>
      <p:ext uri="{BB962C8B-B14F-4D97-AF65-F5344CB8AC3E}">
        <p14:creationId xmlns:p14="http://schemas.microsoft.com/office/powerpoint/2010/main" val="2040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5157192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Цели и задачи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399" y="908720"/>
            <a:ext cx="8215065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Цель: </a:t>
            </a:r>
            <a:r>
              <a:rPr lang="ru-RU" sz="2800" b="1" dirty="0">
                <a:solidFill>
                  <a:srgbClr val="002060"/>
                </a:solidFill>
              </a:rPr>
              <a:t>исследование своих способностей и возможностей для получения профессии стюардесса.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•	Изучить историю возникновения профессии стюардессы.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•	Изучить требования к профессии стюардессы.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•	</a:t>
            </a:r>
            <a:r>
              <a:rPr lang="ru-RU" sz="2800" b="1" dirty="0" smtClean="0">
                <a:solidFill>
                  <a:srgbClr val="002060"/>
                </a:solidFill>
              </a:rPr>
              <a:t>Исследовать </a:t>
            </a:r>
            <a:r>
              <a:rPr lang="ru-RU" sz="2800" b="1" dirty="0">
                <a:solidFill>
                  <a:srgbClr val="002060"/>
                </a:solidFill>
              </a:rPr>
              <a:t>свои склонности и способности.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•	Соотнести знания о себе и знания о выбранной профессии.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•	Составить программу подготовки к будущей профессии.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120" y="4797152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гипотеза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4326632" cy="476780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Гипотеза: я думаю, чтобы стать стюардессой, нужна специальная подготовка.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Объект исследования: профессия стюардесса.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Предмет исследования: качества, определяющие успех в работе.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3062"/>
            <a:ext cx="3751696" cy="3759200"/>
          </a:xfrm>
        </p:spPr>
      </p:pic>
    </p:spTree>
    <p:extLst>
      <p:ext uri="{BB962C8B-B14F-4D97-AF65-F5344CB8AC3E}">
        <p14:creationId xmlns:p14="http://schemas.microsoft.com/office/powerpoint/2010/main" val="4269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15" y="4581128"/>
            <a:ext cx="3606552" cy="1524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Первая стюардесса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Элен Черч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Ellen Church</a:t>
            </a:r>
            <a:r>
              <a:rPr lang="en-US" sz="3200" b="1" dirty="0" smtClean="0">
                <a:solidFill>
                  <a:srgbClr val="002060"/>
                </a:solidFill>
              </a:rPr>
              <a:t>),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медсестра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20" y="404664"/>
            <a:ext cx="4033318" cy="4987184"/>
          </a:xfrm>
        </p:spPr>
      </p:pic>
    </p:spTree>
    <p:extLst>
      <p:ext uri="{BB962C8B-B14F-4D97-AF65-F5344CB8AC3E}">
        <p14:creationId xmlns:p14="http://schemas.microsoft.com/office/powerpoint/2010/main" val="28059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Список личностных качеств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4326632" cy="4263752"/>
          </a:xfrm>
        </p:spPr>
        <p:txBody>
          <a:bodyPr>
            <a:normAutofit fontScale="92500"/>
          </a:bodyPr>
          <a:lstStyle/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Стрессоустойчивость. 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Вежливость       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Ответственность.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Отзывчивость. 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Аккуратность.      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Пунктуальность      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Эмоциональная уравновешенность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3968" y="1103559"/>
            <a:ext cx="4687617" cy="31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064896" cy="1524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Требования к кандидатам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3400"/>
            <a:ext cx="8424936" cy="5127848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Возраст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в среднем это с 18 до 29 лет.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Рост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варьируется от 160 до 180 см.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Внешний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вид – требования к внешности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жесткие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. Должны отсутствовать родимые пятна, шрамы, пирсинг, татуировки.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Голос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стюардесса должна иметь приятный тембр голоса и четкую дикцию.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Здоровье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должно быть идеальным. Хорошее зрение, отсутствие сердечно-сосудистых заболеваний, психологическое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здоровье.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не ниже среднего. В некоторых авиакомпаниях строго наличие высшего образования. Отличное владение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английским языком, 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идеале еще немецким и французским языками</a:t>
            </a:r>
            <a:r>
              <a:rPr lang="ru-RU" sz="22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5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обучение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426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Теория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Основы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психологии 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медицины.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Конструкция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самолетов разных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видов.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Аварийная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подготовка: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прыжки с трапов, тушение пожаров и многое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другое.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4008" y="175320"/>
            <a:ext cx="394823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Практика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Отработка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действий в условиях чрезвычайных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ситуаций.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Стажерские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полеты. Нужно отлетать с инструктором около 30-ти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20" y="4293096"/>
            <a:ext cx="3579375" cy="23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302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Сектор</vt:lpstr>
      <vt:lpstr>Небесные феи,  или Как стать стюардессой</vt:lpstr>
      <vt:lpstr>Моя мечта</vt:lpstr>
      <vt:lpstr>Мои путешествия</vt:lpstr>
      <vt:lpstr>Цели и задачи</vt:lpstr>
      <vt:lpstr>гипотеза</vt:lpstr>
      <vt:lpstr>Первая стюардесса</vt:lpstr>
      <vt:lpstr>Список личностных качеств</vt:lpstr>
      <vt:lpstr>Требования к кандидатам</vt:lpstr>
      <vt:lpstr>обучение</vt:lpstr>
      <vt:lpstr>тестирование</vt:lpstr>
      <vt:lpstr>Результаты тестов</vt:lpstr>
      <vt:lpstr>Тесты на исследование своих личностных качеств</vt:lpstr>
      <vt:lpstr>Интервью со стюардессой</vt:lpstr>
      <vt:lpstr>Программа подготовки к будущей профессии</vt:lpstr>
      <vt:lpstr>До встречи в полёте!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Обслуживанье в сомолётах</dc:title>
  <dc:creator>Evgeniy</dc:creator>
  <cp:lastModifiedBy>Gerasimova</cp:lastModifiedBy>
  <cp:revision>42</cp:revision>
  <dcterms:created xsi:type="dcterms:W3CDTF">2021-10-01T17:17:45Z</dcterms:created>
  <dcterms:modified xsi:type="dcterms:W3CDTF">2022-02-03T08:23:53Z</dcterms:modified>
</cp:coreProperties>
</file>